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10" Type="http://schemas.openxmlformats.org/officeDocument/2006/relationships/slide" Target="slides/slide5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27654d86f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27654d86f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1b6a5b8d94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1b6a5b8d94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1b6a5b8d94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11b6a5b8d94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1b6a5b8d94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11b6a5b8d94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2803465f0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12803465f0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Relationship Id="rId4" Type="http://schemas.openxmlformats.org/officeDocument/2006/relationships/image" Target="../media/image8.png"/><Relationship Id="rId5" Type="http://schemas.openxmlformats.org/officeDocument/2006/relationships/image" Target="../media/image7.png"/><Relationship Id="rId6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627575"/>
            <a:ext cx="2462999" cy="328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06263" y="1627575"/>
            <a:ext cx="2363681" cy="315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02200" y="1627575"/>
            <a:ext cx="3151599" cy="3151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0" name="Google Shape;8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7" name="Google Shape;8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