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b6e2af2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b6e2af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99be01d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99be01d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99be01d6e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99be01d6e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99be01d6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99be01d6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6a34f49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6a34f49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b9442bd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b9442bd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