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0" Type="http://schemas.openxmlformats.org/officeDocument/2006/relationships/slide" Target="slides/slide5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canva.com/design/DAE8pckTAQs/PSDMJOsbTM_3GWyo0MEwaw/edit?utm_content=DAE8pckTAQs&amp;utm_campaign=designshare&amp;utm_medium=link2&amp;utm_source=sharebutton" TargetMode="Externa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1b739c844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1b739c844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282be28235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282be28235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https://www.canva.com/design/DAE8pckTAQs/PSDMJOsbTM_3GWyo0MEwaw/edit?utm_content=DAE8pckTAQs&amp;utm_campaign=designshare&amp;utm_medium=link2&amp;utm_source=sharebutton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f402e8ac8c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f402e8ac8c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126a1887e83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126a1887e83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1282be2823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1282be2823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4" name="Google Shape;8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