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275ae63a3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275ae63a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275ae63a31_3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275ae63a31_3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275ae63a31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275ae63a31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275ae63a31_3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275ae63a31_3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2825cbd8e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2825cbd8e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