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27562c52f0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27562c52f0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7562c52f0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7562c52f0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27562c52f0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27562c52f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822e3c73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822e3c73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