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2f6113eafd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2f6113eafd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2f6113eafd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2f6113eafd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2f6113eafd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2f6113eafd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2f6113eafd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2f6113eafd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2f6113eafd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2f6113eafd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2f9f5b46c4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2f9f5b46c4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2f6113eafd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2f6113eafd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2faa61cbb1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2faa61cbb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footprint.wwf.org.uk/#/" TargetMode="External"/><Relationship Id="rId4" Type="http://schemas.openxmlformats.org/officeDocument/2006/relationships/hyperlink" Target="https://www.footprintcalculator.org/home/en" TargetMode="External"/><Relationship Id="rId11" Type="http://schemas.openxmlformats.org/officeDocument/2006/relationships/hyperlink" Target="https://www.gwp.co.uk/advantages/sustainable-packaging/" TargetMode="External"/><Relationship Id="rId10" Type="http://schemas.openxmlformats.org/officeDocument/2006/relationships/hyperlink" Target="https://www.bpf.co.uk/packaging/environment.aspx" TargetMode="External"/><Relationship Id="rId9" Type="http://schemas.openxmlformats.org/officeDocument/2006/relationships/hyperlink" Target="https://foodprint.org/issues/the-environmental-impact-of-food-packaging/" TargetMode="External"/><Relationship Id="rId5" Type="http://schemas.openxmlformats.org/officeDocument/2006/relationships/hyperlink" Target="https://www.carboncalculator.co.uk/explanation_shopping.php" TargetMode="External"/><Relationship Id="rId6" Type="http://schemas.openxmlformats.org/officeDocument/2006/relationships/hyperlink" Target="https://www.carboncalculator.co.uk/shopping.php" TargetMode="External"/><Relationship Id="rId7" Type="http://schemas.openxmlformats.org/officeDocument/2006/relationships/hyperlink" Target="https://www.earthday.org/foodprints-calculators/" TargetMode="External"/><Relationship Id="rId8" Type="http://schemas.openxmlformats.org/officeDocument/2006/relationships/hyperlink" Target="https://myemissions.green/food-carbon-footprint-calculato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5198" l="0" r="0" t="5323"/>
          <a:stretch/>
        </p:blipFill>
        <p:spPr>
          <a:xfrm>
            <a:off x="-194" y="0"/>
            <a:ext cx="919779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3351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 rotWithShape="1">
          <a:blip r:embed="rId3">
            <a:alphaModFix/>
          </a:blip>
          <a:srcRect b="6535" l="0" r="0" t="6089"/>
          <a:stretch/>
        </p:blipFill>
        <p:spPr>
          <a:xfrm>
            <a:off x="0" y="75188"/>
            <a:ext cx="9144000" cy="4993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335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 rotWithShape="1">
          <a:blip r:embed="rId3">
            <a:alphaModFix/>
          </a:blip>
          <a:srcRect b="6763" l="0" r="0" t="6520"/>
          <a:stretch/>
        </p:blipFill>
        <p:spPr>
          <a:xfrm>
            <a:off x="0" y="93675"/>
            <a:ext cx="9144000" cy="4956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335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 rotWithShape="1">
          <a:blip r:embed="rId3">
            <a:alphaModFix/>
          </a:blip>
          <a:srcRect b="6540" l="0" r="0" t="5662"/>
          <a:stretch/>
        </p:blipFill>
        <p:spPr>
          <a:xfrm>
            <a:off x="0" y="0"/>
            <a:ext cx="9144000" cy="5017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335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 rotWithShape="1">
          <a:blip r:embed="rId3">
            <a:alphaModFix/>
          </a:blip>
          <a:srcRect b="5806" l="0" r="0" t="6088"/>
          <a:stretch/>
        </p:blipFill>
        <p:spPr>
          <a:xfrm>
            <a:off x="0" y="108225"/>
            <a:ext cx="9144000" cy="503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335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 rotWithShape="1">
          <a:blip r:embed="rId3">
            <a:alphaModFix/>
          </a:blip>
          <a:srcRect b="5894" l="0" r="0" t="7163"/>
          <a:stretch/>
        </p:blipFill>
        <p:spPr>
          <a:xfrm>
            <a:off x="0" y="87500"/>
            <a:ext cx="9144000" cy="4968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335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 rotWithShape="1">
          <a:blip r:embed="rId3">
            <a:alphaModFix/>
          </a:blip>
          <a:srcRect b="5253" l="0" r="0" t="5405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335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 rotWithShape="1">
          <a:blip r:embed="rId3">
            <a:alphaModFix/>
          </a:blip>
          <a:srcRect b="7622" l="0" r="0" t="6731"/>
          <a:stretch/>
        </p:blipFill>
        <p:spPr>
          <a:xfrm>
            <a:off x="0" y="124498"/>
            <a:ext cx="9144000" cy="4894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 txBox="1"/>
          <p:nvPr/>
        </p:nvSpPr>
        <p:spPr>
          <a:xfrm>
            <a:off x="0" y="0"/>
            <a:ext cx="8882700" cy="22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-"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WWF Footprint calculator - </a:t>
            </a:r>
            <a:r>
              <a:rPr lang="en-GB" sz="11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WWF Footprint Calculator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-"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 footprint network (ecological footprint calculator) - </a:t>
            </a:r>
            <a:r>
              <a:rPr lang="en-GB" sz="11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Ecological Footprint Calculator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-"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Carbon footprint shopping calculator - </a:t>
            </a:r>
            <a:r>
              <a:rPr lang="en-GB" sz="11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Carbon Calculator - Calculation Explanation - Shopping</a:t>
            </a: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Carbon Calculator - Shopping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-"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Foodprint calculator </a:t>
            </a:r>
            <a:r>
              <a:rPr lang="en-GB" sz="1100" u="sng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Foodprints Calculators - Earth Day</a:t>
            </a: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-"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Another good Foodprint calculator; </a:t>
            </a:r>
            <a:r>
              <a:rPr lang="en-GB" sz="1100" u="sng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Food carbon footprint calculator - My Emissions</a:t>
            </a: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they help food brands that want to stand out to environmentally-conscious consumers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-"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Impact of packaging on environment - </a:t>
            </a:r>
            <a:r>
              <a:rPr lang="en-GB" sz="11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The Environmental Impact of Food Packaging - FoodPrint</a:t>
            </a: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</a:t>
            </a:r>
            <a:r>
              <a:rPr lang="en-GB" sz="11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Environment (bpf.co.uk)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Calibri"/>
              <a:buChar char="-"/>
            </a:pPr>
            <a:r>
              <a:rPr lang="en-GB" sz="1100">
                <a:solidFill>
                  <a:schemeClr val="dk1"/>
                </a:solidFill>
              </a:rPr>
              <a:t>A longer read, but definitely worth it - </a:t>
            </a:r>
            <a:r>
              <a:rPr lang="en-GB" sz="1100" u="sng">
                <a:solidFill>
                  <a:srgbClr val="1155CC"/>
                </a:solidFill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Sustainable Packaging: Examples, Ideas &amp; Strategies | GWP Group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