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c48cd92e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c48cd92e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b0aa8587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b0aa8587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b0aa8587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b0aa8587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b0aa8587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b0aa8587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c48cd92eb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c48cd92eb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b0aa8587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2b0aa8587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5165" l="0" r="0" t="5156"/>
          <a:stretch/>
        </p:blipFill>
        <p:spPr>
          <a:xfrm>
            <a:off x="0" y="0"/>
            <a:ext cx="917699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5064" l="0" r="0" t="545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5459" l="0" r="0" t="519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b="4935" l="0" r="0" t="533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 b="4935" l="0" r="0" t="533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 rotWithShape="1">
          <a:blip r:embed="rId3">
            <a:alphaModFix/>
          </a:blip>
          <a:srcRect b="4820" l="0" r="0" t="5421"/>
          <a:stretch/>
        </p:blipFill>
        <p:spPr>
          <a:xfrm>
            <a:off x="-67481" y="0"/>
            <a:ext cx="9273955" cy="52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